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2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Employee Engagement Strategies to Enhance People Satisfaction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Discover practical approaches to build a motivated, loyal, and productive workforce through meaningful engagement initiatives.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7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3387209"/>
            <a:ext cx="10373320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Your Investment in Long-Term Success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054894" y="4600337"/>
            <a:ext cx="1283708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Companies that prioritise employee engagement strategies pave the way for a motivated, loyal, and productive workforce.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426" y="4363045"/>
            <a:ext cx="22860" cy="812125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738426" y="5412462"/>
            <a:ext cx="131535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Implementing these approaches isn't just about improving satisfaction scores—it's about building an organisational culture where people thrive, contribute their best work, and remain committed to shared goals.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8426" y="6324838"/>
            <a:ext cx="131535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Investing in employee engagement is investing in the long-term success of your organisation.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26" y="6899672"/>
            <a:ext cx="2277785" cy="580192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700" y="6899672"/>
            <a:ext cx="1640800" cy="580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43534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Why Employee Engagement Matters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Employee engagement isn't merely a buzzword—it's a critical driver of organisational success. Engaged employees are more productive, create positive work cultures, and deliver superior customer experiences.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Companies that prioritise engagement see reduced turnover rates, stronger team collaboration, and measurable improvements in business outcomes. The investment in people satisfaction pays dividends across every level of the organisation.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572214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Recognise and Appreciate Achievements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924" y="2179439"/>
            <a:ext cx="3742373" cy="2514719"/>
          </a:xfrm>
          <a:prstGeom prst="roundRect">
            <a:avLst>
              <a:gd name="adj" fmla="val 19797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933331" y="2386846"/>
            <a:ext cx="3327559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Public Acknowledgement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3331" y="3159443"/>
            <a:ext cx="3327559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Celebrate wins during team meetings and company gatherings to boost morale and visibility.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703" y="2179439"/>
            <a:ext cx="3742373" cy="2514719"/>
          </a:xfrm>
          <a:prstGeom prst="roundRect">
            <a:avLst>
              <a:gd name="adj" fmla="val 19797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4883110" y="2386846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Personal Touch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3110" y="2835354"/>
            <a:ext cx="3327559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Send personalised thank-you notes that highlight specific contributions and impact.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924" y="4901565"/>
            <a:ext cx="7692152" cy="1526977"/>
          </a:xfrm>
          <a:prstGeom prst="roundRect">
            <a:avLst>
              <a:gd name="adj" fmla="val 32602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933331" y="5108972"/>
            <a:ext cx="317861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Structured Programmes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3331" y="5557480"/>
            <a:ext cx="727733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formal recognition systems that reward both major accomplishments and everyday efforts.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5924" y="6661785"/>
            <a:ext cx="769215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Regular and honest recognition makes employees feel valued, fosters belonging, and motivates continued high performance across the organisation.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281" y="570667"/>
            <a:ext cx="9150906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Invest in Growth and Development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1037511" y="2153007"/>
            <a:ext cx="6173748" cy="207526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4" name="Shape 2"/>
          <p:cNvSpPr/>
          <p:nvPr/>
        </p:nvSpPr>
        <p:spPr>
          <a:xfrm>
            <a:off x="726281" y="1945422"/>
            <a:ext cx="622578" cy="622578"/>
          </a:xfrm>
          <a:prstGeom prst="roundRect">
            <a:avLst>
              <a:gd name="adj" fmla="val 73437"/>
            </a:avLst>
          </a:prstGeom>
          <a:solidFill>
            <a:srgbClr val="5F515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896" y="2101155"/>
            <a:ext cx="311229" cy="311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3807" y="2775585"/>
            <a:ext cx="289250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Training Programmes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3807" y="3224213"/>
            <a:ext cx="6070044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Offer comprehensive training in technical skills, leadership, and emerging industry trends.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30133" y="1841778"/>
            <a:ext cx="6173867" cy="207526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9" name="Shape 6"/>
          <p:cNvSpPr/>
          <p:nvPr/>
        </p:nvSpPr>
        <p:spPr>
          <a:xfrm>
            <a:off x="7418903" y="1634192"/>
            <a:ext cx="622578" cy="622578"/>
          </a:xfrm>
          <a:prstGeom prst="roundRect">
            <a:avLst>
              <a:gd name="adj" fmla="val 73437"/>
            </a:avLst>
          </a:prstGeom>
          <a:solidFill>
            <a:srgbClr val="5F515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518" y="1789926"/>
            <a:ext cx="311229" cy="31122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6429" y="2464356"/>
            <a:ext cx="345674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Mentorship Opportunities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26429" y="2912983"/>
            <a:ext cx="607016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Connect employees with experienced mentors who can guide career progression and skill development.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37511" y="4821912"/>
            <a:ext cx="6173748" cy="207526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4" name="Shape 10"/>
          <p:cNvSpPr/>
          <p:nvPr/>
        </p:nvSpPr>
        <p:spPr>
          <a:xfrm>
            <a:off x="726281" y="4614327"/>
            <a:ext cx="622578" cy="622578"/>
          </a:xfrm>
          <a:prstGeom prst="roundRect">
            <a:avLst>
              <a:gd name="adj" fmla="val 73437"/>
            </a:avLst>
          </a:prstGeom>
          <a:solidFill>
            <a:srgbClr val="5F515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896" y="4770060"/>
            <a:ext cx="311229" cy="31122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33807" y="5444490"/>
            <a:ext cx="25941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Clear Career Paths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33807" y="5893118"/>
            <a:ext cx="6070044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Establish transparent progression plans that show employees how they can advance within the company.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730133" y="4510683"/>
            <a:ext cx="6173867" cy="207526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9" name="Shape 14"/>
          <p:cNvSpPr/>
          <p:nvPr/>
        </p:nvSpPr>
        <p:spPr>
          <a:xfrm>
            <a:off x="7418903" y="4303097"/>
            <a:ext cx="622578" cy="622578"/>
          </a:xfrm>
          <a:prstGeom prst="roundRect">
            <a:avLst>
              <a:gd name="adj" fmla="val 73437"/>
            </a:avLst>
          </a:prstGeom>
          <a:solidFill>
            <a:srgbClr val="5F515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74518" y="4458831"/>
            <a:ext cx="311229" cy="31122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6429" y="5133261"/>
            <a:ext cx="335637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Challenging Assignments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26429" y="5581888"/>
            <a:ext cx="607016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opportunities to take on stretch projects and rotate across departments for broader experience.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26281" y="6997898"/>
            <a:ext cx="13177837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Supporting employees' personal and professional development demonstrates that you value their potential and future with the organisation.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417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Foster Open Communication and Feedback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4308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Build Trust Through Dialogue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Two-way communication is the foundation of employee engagement. When people feel heard, they become more invested in organisational success.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04229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Schedule regular feedback sessions to discuss progress and development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8473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Deploy anonymous surveys to gather honest insights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2895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 open forums where employees can voice opinions safely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7317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Train managers in constructive feedback and active listening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629876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culture of transparency and continuous improvement keeps teams aligned and motivated.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680" y="897374"/>
            <a:ext cx="77114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Promote Flexibility and Work-Life Balance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680" y="2483287"/>
            <a:ext cx="3753445" cy="2207062"/>
          </a:xfrm>
          <a:prstGeom prst="roundRect">
            <a:avLst>
              <a:gd name="adj" fmla="val 139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0089" y="2710696"/>
            <a:ext cx="285166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Remote Work Options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30089" y="3153251"/>
            <a:ext cx="329862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Enable employees to work from home or other locations, reducing commute stress and increasing productivity.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675" y="2483287"/>
            <a:ext cx="3753445" cy="2207062"/>
          </a:xfrm>
          <a:prstGeom prst="roundRect">
            <a:avLst>
              <a:gd name="adj" fmla="val 1391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8084" y="2710696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Flexible Hours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8084" y="3153251"/>
            <a:ext cx="329862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Allow people to adjust their schedules around personal commitments, recognising that peak performance times vary.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680" y="4894897"/>
            <a:ext cx="7711440" cy="1552218"/>
          </a:xfrm>
          <a:prstGeom prst="roundRect">
            <a:avLst>
              <a:gd name="adj" fmla="val 1978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0089" y="5122307"/>
            <a:ext cx="341268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Autonomy Over Schedules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30089" y="5564862"/>
            <a:ext cx="725662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Empower employees to shape when and how they work, addressing modern demands for work-life integration.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2680" y="6677263"/>
            <a:ext cx="77114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Flexibility demonstrates trust in your workforce and significantly reduces stress whilst boosting engagement and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691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Create a Collaborative and Inclusive Culture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84327" y="2589371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Brainstorming Sessions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Facilitate collaborative ideation where all voices contribute to innovation and problem-solving.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9371"/>
            <a:ext cx="3707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Cross-Functional Projects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Break down silos by bringing diverse teams together on shared initiatives and goals.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Team Social Events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Build stronger personal connections through informal gatherings and shared experiences.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91533" y="4860488"/>
            <a:ext cx="2900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Inclusion Initiatives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50907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Establish employee resource groups that empower diverse voices and ensure everyone feels valued.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488" y="374333"/>
            <a:ext cx="7890153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Equip People With the Right Tools and Clarity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488" y="1140023"/>
            <a:ext cx="242339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Provide Essential Resources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6488" y="1488758"/>
            <a:ext cx="6672620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Engagement suffers when employees lack the tools, systems, or information needed to perform effectively. Remove friction by investing in: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76488" y="2046564"/>
            <a:ext cx="6559932" cy="1332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User-friendly technology platforms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76488" y="2311837"/>
            <a:ext cx="6672620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Clear, documented processes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76488" y="2577108"/>
            <a:ext cx="6672620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 to relevant data and insights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76488" y="2842379"/>
            <a:ext cx="6672620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Decision-making authority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488912" y="1488758"/>
            <a:ext cx="6672620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Employees need to understand expectations, priorities, and how success is measured in their roles.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488912" y="1828919"/>
            <a:ext cx="6672620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When people have clear goals, the right tools, and authority to make decisions, they feel trusted and become more accountable for outcomes</a:t>
            </a:r>
            <a:r>
              <a:rPr lang="en-US" sz="10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0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529483"/>
            <a:ext cx="6672620" cy="56115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8912" y="1140023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Ensure</a:t>
            </a:r>
            <a:r>
              <a:rPr lang="en-US" sz="1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Role Clarity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661"/>
            <a:ext cx="12624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Build a Culture of Two-Way Communication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4405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231112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405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Regular Town Halls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89583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Host company-wide gatherings where leaders share updates and answer questions transparently.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1904405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8548" y="2231112"/>
            <a:ext cx="6408063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9" name="Text 5"/>
          <p:cNvSpPr/>
          <p:nvPr/>
        </p:nvSpPr>
        <p:spPr>
          <a:xfrm>
            <a:off x="7428548" y="2405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Pulse Surveys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289583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Gather real-time feedback on employee sentiment, concerns, and suggestions for improvement.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46815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3790" y="4373523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4547830"/>
            <a:ext cx="3235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One-on-One Check-ins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03824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Schedule regular individual meetings where employees can discuss progress, challenges, and aspirations.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4046815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4373523"/>
            <a:ext cx="6408063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4547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Open Q&amp;A Forums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03824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 safe spaces where people can ask questions and provide input without fear of repercussion.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6189226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372015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604" y="6548557"/>
            <a:ext cx="283488" cy="2268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47271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 insight:</a:t>
            </a:r>
            <a:r>
              <a:rPr lang="en-US" sz="1750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When managers treat feedback as a continuous conversation rather than a yearly event, employees feel heard and are more willing to share ideas and concerns early.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759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3</cp:revision>
  <dcterms:created xsi:type="dcterms:W3CDTF">2025-12-04T16:38:08Z</dcterms:created>
  <dcterms:modified xsi:type="dcterms:W3CDTF">2025-12-05T04:15:54Z</dcterms:modified>
</cp:coreProperties>
</file>